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45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17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04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08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40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1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94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61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51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1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2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5ABB-DC46-4876-9A9B-6B158F5BA9C9}" type="datetimeFigureOut">
              <a:rPr lang="zh-CN" altLang="en-US" smtClean="0"/>
              <a:pPr/>
              <a:t>2019/3/15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D2A6-5545-4AE1-8C0E-EC9A755979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65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572560" cy="2143140"/>
          </a:xfrm>
        </p:spPr>
        <p:txBody>
          <a:bodyPr>
            <a:noAutofit/>
          </a:bodyPr>
          <a:lstStyle/>
          <a:p>
            <a:r>
              <a:rPr lang="ru-RU" altLang="zh-CN" sz="4600" dirty="0" smtClean="0"/>
              <a:t>Интересные факты</a:t>
            </a:r>
            <a:br>
              <a:rPr lang="ru-RU" altLang="zh-CN" sz="4600" dirty="0" smtClean="0"/>
            </a:br>
            <a:r>
              <a:rPr lang="ru-RU" altLang="zh-CN" sz="4600" dirty="0" smtClean="0"/>
              <a:t> в сфере информационных технологий </a:t>
            </a:r>
            <a:endParaRPr lang="zh-CN" alt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42974" y="442913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altLang="zh-CN" dirty="0" smtClean="0"/>
              <a:t>Подготовили</a:t>
            </a:r>
            <a:br>
              <a:rPr lang="ru-RU" altLang="zh-CN" dirty="0" smtClean="0"/>
            </a:br>
            <a:r>
              <a:rPr lang="ru-RU" altLang="zh-CN" dirty="0" smtClean="0"/>
              <a:t>Мирошниченко Нонна </a:t>
            </a:r>
          </a:p>
          <a:p>
            <a:r>
              <a:rPr lang="ru-RU" altLang="zh-CN" dirty="0" smtClean="0"/>
              <a:t>Тимофеева Карина</a:t>
            </a:r>
          </a:p>
          <a:p>
            <a:r>
              <a:rPr lang="ru-RU" altLang="zh-CN" dirty="0" smtClean="0"/>
              <a:t>Ученицы 9б класса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25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данный момент самое длинное в мире доменное имя состоит из 63 символов и выглядит так: </a:t>
            </a:r>
            <a:r>
              <a:rPr lang="ru-RU" dirty="0" err="1" smtClean="0"/>
              <a:t>www.thelongestdomainnameintheworldandthensomeandth</a:t>
            </a:r>
            <a:r>
              <a:rPr lang="ru-RU" dirty="0" smtClean="0"/>
              <a:t> </a:t>
            </a:r>
            <a:r>
              <a:rPr lang="ru-RU" dirty="0" err="1" smtClean="0"/>
              <a:t>ensomemoreandmore.com</a:t>
            </a:r>
            <a:r>
              <a:rPr lang="ru-RU" dirty="0" smtClean="0"/>
              <a:t>. Авторы этого имени пытались зарегистрировать себя в книге рекордов Гиннеса, но получили отказ, из за того что: "Для регистрации домена не нужно прилагать больших усилий". Самое длинное доменное имя из цифр принадлежит японскому сайту, посвященному числу </a:t>
            </a:r>
            <a:r>
              <a:rPr lang="ru-RU" dirty="0" err="1" smtClean="0"/>
              <a:t>Pi</a:t>
            </a:r>
            <a:r>
              <a:rPr lang="ru-RU" dirty="0" smtClean="0"/>
              <a:t>: 3.141592653589793238462643383279502884197169399375 105820974944592.jp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it-durnev.ru/images/detailed/1/Internet-address-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95831"/>
            <a:ext cx="6411198" cy="2562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143272"/>
          </a:xfrm>
        </p:spPr>
        <p:txBody>
          <a:bodyPr/>
          <a:lstStyle/>
          <a:p>
            <a:pPr algn="just"/>
            <a:r>
              <a:rPr lang="ru-RU" dirty="0" smtClean="0"/>
              <a:t>По мнению ученых из канадского университета </a:t>
            </a:r>
            <a:r>
              <a:rPr lang="ru-RU" dirty="0" err="1" smtClean="0"/>
              <a:t>Карлтона</a:t>
            </a:r>
            <a:r>
              <a:rPr lang="ru-RU" dirty="0" smtClean="0"/>
              <a:t>, пользователю хватает 1/20 секунды времени, чтобы составить первое впечатление о сайте и решить для себя, будет ли он изучать его дальше или закроет и перейдет на другой. </a:t>
            </a:r>
            <a:endParaRPr lang="ru-RU" dirty="0"/>
          </a:p>
        </p:txBody>
      </p:sp>
      <p:pic>
        <p:nvPicPr>
          <p:cNvPr id="21506" name="Picture 2" descr="http://uniartic.ru/files/articles/blog/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2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Раскладка клавиатуру QWERTY, возраст которой сейчас составляет 130 лет, проектировалась как наиболее неудобная из возможных. Дело в том, что пишущие машинки быстро приходили в неисправность, если машинистка печатала слишком быстро, и создатели пытались разработать раскладку для печати одной рукой. Использовавшаяся раньше DVORAK является эффективнее QWERTY на 70%.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mywishlist.ru/pic/i/wish/orig/006/418/2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7874224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685924"/>
          </a:xfrm>
        </p:spPr>
        <p:txBody>
          <a:bodyPr/>
          <a:lstStyle/>
          <a:p>
            <a:r>
              <a:rPr lang="ru-RU" b="1" dirty="0" smtClean="0"/>
              <a:t>Разработана банковская карта с экраном, меняющая каждый час код безопасности</a:t>
            </a:r>
          </a:p>
          <a:p>
            <a:endParaRPr lang="ru-RU" dirty="0"/>
          </a:p>
        </p:txBody>
      </p:sp>
      <p:pic>
        <p:nvPicPr>
          <p:cNvPr id="27650" name="Picture 2" descr="http://www.techcult.ru/content/2016/3571/motion-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286500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757362"/>
          </a:xfrm>
        </p:spPr>
        <p:txBody>
          <a:bodyPr/>
          <a:lstStyle/>
          <a:p>
            <a:r>
              <a:rPr lang="ru-RU" b="1" dirty="0" smtClean="0"/>
              <a:t>Тренажер-симулятор на тросах позволит пережить ощущения свободного полета</a:t>
            </a:r>
          </a:p>
          <a:p>
            <a:endParaRPr lang="ru-RU" dirty="0"/>
          </a:p>
        </p:txBody>
      </p:sp>
      <p:pic>
        <p:nvPicPr>
          <p:cNvPr id="19458" name="Picture 2" descr="http://www.techcult.ru/content/2016/3556/simulyator-na-tros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286500" cy="387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757362"/>
          </a:xfrm>
        </p:spPr>
        <p:txBody>
          <a:bodyPr/>
          <a:lstStyle/>
          <a:p>
            <a:r>
              <a:rPr lang="ru-RU" b="1" dirty="0" smtClean="0"/>
              <a:t>Трехмерный сенсор </a:t>
            </a:r>
            <a:r>
              <a:rPr lang="ru-RU" b="1" dirty="0" err="1" smtClean="0"/>
              <a:t>Walabot</a:t>
            </a:r>
            <a:r>
              <a:rPr lang="ru-RU" b="1" dirty="0" smtClean="0"/>
              <a:t> позволит смартфону заглянуть внутрь стены</a:t>
            </a:r>
          </a:p>
          <a:p>
            <a:endParaRPr lang="ru-RU" dirty="0"/>
          </a:p>
        </p:txBody>
      </p:sp>
      <p:pic>
        <p:nvPicPr>
          <p:cNvPr id="35842" name="Picture 2" descr="http://www.techcult.ru/content/2016/3452/ustrojstvo-walab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2865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2143140"/>
          </a:xfrm>
        </p:spPr>
        <p:txBody>
          <a:bodyPr/>
          <a:lstStyle/>
          <a:p>
            <a:pPr algn="just"/>
            <a:r>
              <a:rPr lang="ru-RU" b="1" dirty="0" smtClean="0"/>
              <a:t>Британский программист изобрел велотренажер для виртуальных путешествий</a:t>
            </a:r>
          </a:p>
          <a:p>
            <a:endParaRPr lang="ru-RU" dirty="0"/>
          </a:p>
        </p:txBody>
      </p:sp>
      <p:pic>
        <p:nvPicPr>
          <p:cNvPr id="34818" name="Picture 2" descr="http://www.techcult.ru/content/2016/3446/virtualnoe-puteshestv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62865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229600" cy="1900238"/>
          </a:xfrm>
        </p:spPr>
        <p:txBody>
          <a:bodyPr/>
          <a:lstStyle/>
          <a:p>
            <a:r>
              <a:rPr lang="ru-RU" b="1" dirty="0" smtClean="0"/>
              <a:t>«Умный» тостер приготовит хлеб с сообщением или прогнозом погоды</a:t>
            </a:r>
          </a:p>
          <a:p>
            <a:endParaRPr lang="ru-RU" dirty="0"/>
          </a:p>
        </p:txBody>
      </p:sp>
      <p:pic>
        <p:nvPicPr>
          <p:cNvPr id="33794" name="Picture 2" descr="http://www.techcult.ru/content/2016/3436/tosteroid-WF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59150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971676"/>
          </a:xfrm>
        </p:spPr>
        <p:txBody>
          <a:bodyPr/>
          <a:lstStyle/>
          <a:p>
            <a:r>
              <a:rPr lang="ru-RU" b="1" dirty="0" err="1" smtClean="0"/>
              <a:t>OvRcharge</a:t>
            </a:r>
            <a:r>
              <a:rPr lang="ru-RU" b="1" dirty="0" smtClean="0"/>
              <a:t> зарядит ваш смартфон, пока он парит в воздухе</a:t>
            </a:r>
          </a:p>
          <a:p>
            <a:endParaRPr lang="ru-RU" dirty="0"/>
          </a:p>
        </p:txBody>
      </p:sp>
      <p:pic>
        <p:nvPicPr>
          <p:cNvPr id="32770" name="Picture 2" descr="http://www.techcult.ru/content/2016/3414/ovrch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62865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900238"/>
          </a:xfrm>
        </p:spPr>
        <p:txBody>
          <a:bodyPr/>
          <a:lstStyle/>
          <a:p>
            <a:r>
              <a:rPr lang="ru-RU" b="1" dirty="0" smtClean="0"/>
              <a:t>Меняющая узор одежда сообщит о радиации или загрязнении воздуха</a:t>
            </a:r>
          </a:p>
          <a:p>
            <a:endParaRPr lang="ru-RU" dirty="0"/>
          </a:p>
        </p:txBody>
      </p:sp>
      <p:pic>
        <p:nvPicPr>
          <p:cNvPr id="31746" name="Picture 2" descr="http://www.techcult.ru/content/2016/3412/aerochromics-bE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28650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r>
              <a:rPr lang="ru-RU" dirty="0" smtClean="0"/>
              <a:t>Поисковая система </a:t>
            </a:r>
            <a:r>
              <a:rPr lang="ru-RU" dirty="0" err="1" smtClean="0"/>
              <a:t>Google</a:t>
            </a:r>
            <a:r>
              <a:rPr lang="ru-RU" dirty="0" smtClean="0"/>
              <a:t> была названа в честь числа </a:t>
            </a:r>
            <a:r>
              <a:rPr lang="ru-RU" dirty="0" err="1" smtClean="0"/>
              <a:t>Гугол</a:t>
            </a:r>
            <a:r>
              <a:rPr lang="ru-RU" dirty="0" smtClean="0"/>
              <a:t> (</a:t>
            </a:r>
            <a:r>
              <a:rPr lang="ru-RU" dirty="0" err="1" smtClean="0"/>
              <a:t>googol</a:t>
            </a:r>
            <a:r>
              <a:rPr lang="ru-RU" dirty="0" smtClean="0"/>
              <a:t>). Это слово обозначает число состоящее из единицы и ста нулей.</a:t>
            </a:r>
            <a:endParaRPr lang="ru-RU" dirty="0"/>
          </a:p>
        </p:txBody>
      </p:sp>
      <p:pic>
        <p:nvPicPr>
          <p:cNvPr id="15364" name="Picture 4" descr="http://personaspb.com/assets/images/novosti/extensi-google-ch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10014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685924"/>
          </a:xfrm>
        </p:spPr>
        <p:txBody>
          <a:bodyPr/>
          <a:lstStyle/>
          <a:p>
            <a:r>
              <a:rPr lang="ru-RU" b="1" dirty="0" smtClean="0"/>
              <a:t>Робот-змея проникнет внутрь пациента через горло и проведет операцию изнутри</a:t>
            </a:r>
          </a:p>
          <a:p>
            <a:endParaRPr lang="ru-RU" dirty="0"/>
          </a:p>
        </p:txBody>
      </p:sp>
      <p:pic>
        <p:nvPicPr>
          <p:cNvPr id="30722" name="Picture 2" descr="http://www.techcult.ru/content/2016/3474/flex-robotic-system-0Ab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28650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096" y="-2331640"/>
            <a:ext cx="19874208" cy="1146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9001156" cy="1928826"/>
          </a:xfrm>
        </p:spPr>
        <p:txBody>
          <a:bodyPr/>
          <a:lstStyle/>
          <a:p>
            <a:r>
              <a:rPr lang="ru-RU" dirty="0" smtClean="0"/>
              <a:t>В Америке «</a:t>
            </a:r>
            <a:r>
              <a:rPr lang="ru-RU" dirty="0" err="1" smtClean="0"/>
              <a:t>Вконтакте</a:t>
            </a:r>
            <a:r>
              <a:rPr lang="ru-RU" dirty="0" smtClean="0"/>
              <a:t>» — это пиратский сайт.</a:t>
            </a:r>
            <a:endParaRPr lang="ru-RU" dirty="0"/>
          </a:p>
        </p:txBody>
      </p:sp>
      <p:pic>
        <p:nvPicPr>
          <p:cNvPr id="16386" name="Picture 2" descr="http://simrussia.com/wp-content/uploads/2016/08/6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3686188"/>
          </a:xfrm>
        </p:spPr>
        <p:txBody>
          <a:bodyPr/>
          <a:lstStyle/>
          <a:p>
            <a:r>
              <a:rPr lang="ru-RU" dirty="0" smtClean="0"/>
              <a:t>Марк </a:t>
            </a:r>
            <a:r>
              <a:rPr lang="ru-RU" dirty="0" err="1" smtClean="0"/>
              <a:t>Цукерберг</a:t>
            </a:r>
            <a:r>
              <a:rPr lang="ru-RU" dirty="0" smtClean="0"/>
              <a:t> — дальтоник и плохо различает оттенки красного и зеленого цветов, зато он прекрасно воспринимает все оттенки синего цвета. Это одна из причин, почему дизайн сайта </a:t>
            </a:r>
            <a:r>
              <a:rPr lang="ru-RU" dirty="0" err="1" smtClean="0"/>
              <a:t>Facrbook</a:t>
            </a:r>
            <a:r>
              <a:rPr lang="ru-RU" dirty="0" smtClean="0"/>
              <a:t> выполнен в синей гамме.</a:t>
            </a:r>
            <a:endParaRPr lang="ru-RU" dirty="0"/>
          </a:p>
        </p:txBody>
      </p:sp>
      <p:pic>
        <p:nvPicPr>
          <p:cNvPr id="18434" name="Picture 2" descr="http://www.cultureglaze.com/wp-content/uploads/2015/10/1000px-Facebook_Logo_Mini.svg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86124"/>
            <a:ext cx="3286148" cy="3286148"/>
          </a:xfrm>
          <a:prstGeom prst="rect">
            <a:avLst/>
          </a:prstGeom>
          <a:noFill/>
        </p:spPr>
      </p:pic>
      <p:pic>
        <p:nvPicPr>
          <p:cNvPr id="18436" name="Picture 4" descr="https://rrnews.ru/sites/default/files/news/04-2013/godom-ranee-premiyu-chelovek-goda-zavoeval-mark-tsukerberg-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261461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Имя птички из </a:t>
            </a:r>
            <a:r>
              <a:rPr lang="ru-RU" sz="3000" dirty="0" err="1" smtClean="0"/>
              <a:t>Твиттера</a:t>
            </a:r>
            <a:r>
              <a:rPr lang="ru-RU" sz="3000" dirty="0" smtClean="0"/>
              <a:t> — </a:t>
            </a:r>
            <a:r>
              <a:rPr lang="ru-RU" sz="3000" dirty="0" err="1" smtClean="0"/>
              <a:t>Larry</a:t>
            </a:r>
            <a:r>
              <a:rPr lang="ru-RU" sz="3000" dirty="0" smtClean="0"/>
              <a:t> </a:t>
            </a:r>
            <a:r>
              <a:rPr lang="ru-RU" sz="3000" dirty="0" err="1" smtClean="0"/>
              <a:t>Bird</a:t>
            </a:r>
            <a:r>
              <a:rPr lang="ru-RU" sz="3000" dirty="0" smtClean="0"/>
              <a:t>. И это мальчик.</a:t>
            </a:r>
            <a:endParaRPr lang="ru-RU" sz="3000" dirty="0"/>
          </a:p>
        </p:txBody>
      </p:sp>
      <p:pic>
        <p:nvPicPr>
          <p:cNvPr id="17410" name="Picture 2" descr="http://cso-sherb.ru/wp-content/uploads/2015/10/Twitter-5.0-Beta-for-Android-Twitter-Bird-%D0%B4%D0%BB%D1%8F-%D1%81%D0%B0%D0%B9%D1%82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768764" cy="4143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1543048"/>
          </a:xfrm>
        </p:spPr>
        <p:txBody>
          <a:bodyPr/>
          <a:lstStyle/>
          <a:p>
            <a:pPr algn="ctr"/>
            <a:r>
              <a:rPr lang="ru-RU" dirty="0" smtClean="0"/>
              <a:t>Самый распространенный пароль в мире — 123456</a:t>
            </a:r>
            <a:endParaRPr lang="ru-RU" dirty="0"/>
          </a:p>
        </p:txBody>
      </p:sp>
      <p:pic>
        <p:nvPicPr>
          <p:cNvPr id="26626" name="Picture 2" descr="http://speedypassword.org/wp-content/uploads/2014/03/passw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0761"/>
            <a:ext cx="9144000" cy="51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2071702"/>
          </a:xfrm>
        </p:spPr>
        <p:txBody>
          <a:bodyPr/>
          <a:lstStyle/>
          <a:p>
            <a:pPr algn="just"/>
            <a:r>
              <a:rPr lang="ru-RU" dirty="0" smtClean="0"/>
              <a:t>Самая популярная причина поломки ноутбуков — попадание жидкости в клавиатуру.</a:t>
            </a:r>
            <a:endParaRPr lang="ru-RU" dirty="0"/>
          </a:p>
        </p:txBody>
      </p:sp>
      <p:pic>
        <p:nvPicPr>
          <p:cNvPr id="25602" name="Picture 2" descr="http://10pix.ru/wp-content/uploads/CHto-delat-esli-na-noutbuk-popala-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0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8715436" cy="1857388"/>
          </a:xfrm>
        </p:spPr>
        <p:txBody>
          <a:bodyPr/>
          <a:lstStyle/>
          <a:p>
            <a:r>
              <a:rPr lang="ru-RU" dirty="0" smtClean="0"/>
              <a:t>Первая компьютерная сеть в России появилась в Новосибирске в 1990 году.</a:t>
            </a:r>
            <a:endParaRPr lang="ru-RU" dirty="0"/>
          </a:p>
        </p:txBody>
      </p:sp>
      <p:pic>
        <p:nvPicPr>
          <p:cNvPr id="24578" name="Picture 2" descr="http://www.kokh.ru/wp-content/uploads/2014/12/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2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286148"/>
          </a:xfrm>
        </p:spPr>
        <p:txBody>
          <a:bodyPr/>
          <a:lstStyle/>
          <a:p>
            <a:pPr algn="just"/>
            <a:r>
              <a:rPr lang="ru-RU" dirty="0" smtClean="0"/>
              <a:t>Когда был изобретен первый CD, разработчики решили, что он должен быть такого объема, чтобы вмещать в себя Девятую симфонию Бетховена, которая составляет 72 минуты.</a:t>
            </a:r>
            <a:endParaRPr lang="ru-RU" dirty="0"/>
          </a:p>
        </p:txBody>
      </p:sp>
      <p:pic>
        <p:nvPicPr>
          <p:cNvPr id="23554" name="Picture 2" descr="http://aobe.ru/uploads/posts/2015-02/1423323062_dv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14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54</TotalTime>
  <Words>287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Presentation10</vt:lpstr>
      <vt:lpstr>Интересные факты  в сфере информационных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IT</dc:subject>
  <dc:creator>Валерий Устинов</dc:creator>
  <cp:keywords>free, PowerPoint template, download, PPT template, PowerPoint templates, slideshow template, POT, POTX, Power Point template, slide show template, festival, IT, IT PowerPoint template</cp:keywords>
  <dc:description>Made by Moyea Software. To find more free PowerPoint templates, please visit http://www.dvd-ppt-slideshow.com/powerpoint-knowledge/powerpoint-templates.html</dc:description>
  <cp:lastModifiedBy>Школа№3</cp:lastModifiedBy>
  <cp:revision>10</cp:revision>
  <dcterms:created xsi:type="dcterms:W3CDTF">2015-09-21T11:06:41Z</dcterms:created>
  <dcterms:modified xsi:type="dcterms:W3CDTF">2019-03-15T09:49:20Z</dcterms:modified>
  <cp:category>PowerPoint template, IT</cp:category>
</cp:coreProperties>
</file>